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72" r:id="rId16"/>
    <p:sldId id="267" r:id="rId17"/>
    <p:sldId id="268" r:id="rId18"/>
    <p:sldId id="271" r:id="rId19"/>
    <p:sldId id="269" r:id="rId20"/>
    <p:sldId id="27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439171-F2B4-4B8B-8210-90A2C10A9A6F}" v="9" dt="2020-04-21T02:20:20.8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64" y="7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shav gupta" userId="93c294b2-5110-49a2-82b6-62b006d99e57" providerId="ADAL" clId="{30439171-F2B4-4B8B-8210-90A2C10A9A6F}"/>
    <pc:docChg chg="undo custSel mod addSld modSld">
      <pc:chgData name="keshav gupta" userId="93c294b2-5110-49a2-82b6-62b006d99e57" providerId="ADAL" clId="{30439171-F2B4-4B8B-8210-90A2C10A9A6F}" dt="2020-04-21T02:20:28.171" v="33" actId="115"/>
      <pc:docMkLst>
        <pc:docMk/>
      </pc:docMkLst>
      <pc:sldChg chg="addSp delSp modSp add mod setBg setClrOvrMap">
        <pc:chgData name="keshav gupta" userId="93c294b2-5110-49a2-82b6-62b006d99e57" providerId="ADAL" clId="{30439171-F2B4-4B8B-8210-90A2C10A9A6F}" dt="2020-04-21T02:20:28.171" v="33" actId="115"/>
        <pc:sldMkLst>
          <pc:docMk/>
          <pc:sldMk cId="4242960957" sldId="271"/>
        </pc:sldMkLst>
        <pc:spChg chg="mod">
          <ac:chgData name="keshav gupta" userId="93c294b2-5110-49a2-82b6-62b006d99e57" providerId="ADAL" clId="{30439171-F2B4-4B8B-8210-90A2C10A9A6F}" dt="2020-04-21T02:17:42.687" v="23" actId="26606"/>
          <ac:spMkLst>
            <pc:docMk/>
            <pc:sldMk cId="4242960957" sldId="271"/>
            <ac:spMk id="2" creationId="{6194A04C-A97C-4ABB-98A6-FD01C6970727}"/>
          </ac:spMkLst>
        </pc:spChg>
        <pc:spChg chg="mod">
          <ac:chgData name="keshav gupta" userId="93c294b2-5110-49a2-82b6-62b006d99e57" providerId="ADAL" clId="{30439171-F2B4-4B8B-8210-90A2C10A9A6F}" dt="2020-04-21T02:20:28.171" v="33" actId="115"/>
          <ac:spMkLst>
            <pc:docMk/>
            <pc:sldMk cId="4242960957" sldId="271"/>
            <ac:spMk id="3" creationId="{89F01DDC-B854-4CA2-BBFF-479A2A733F33}"/>
          </ac:spMkLst>
        </pc:spChg>
        <pc:spChg chg="add del">
          <ac:chgData name="keshav gupta" userId="93c294b2-5110-49a2-82b6-62b006d99e57" providerId="ADAL" clId="{30439171-F2B4-4B8B-8210-90A2C10A9A6F}" dt="2020-04-21T02:17:16.221" v="19" actId="26606"/>
          <ac:spMkLst>
            <pc:docMk/>
            <pc:sldMk cId="4242960957" sldId="271"/>
            <ac:spMk id="8" creationId="{3B854194-185D-494D-905C-7C7CB2E30F6E}"/>
          </ac:spMkLst>
        </pc:spChg>
        <pc:spChg chg="add del">
          <ac:chgData name="keshav gupta" userId="93c294b2-5110-49a2-82b6-62b006d99e57" providerId="ADAL" clId="{30439171-F2B4-4B8B-8210-90A2C10A9A6F}" dt="2020-04-21T02:17:16.221" v="19" actId="26606"/>
          <ac:spMkLst>
            <pc:docMk/>
            <pc:sldMk cId="4242960957" sldId="271"/>
            <ac:spMk id="10" creationId="{B4F5FA0D-0104-4987-8241-EFF7C85B88DE}"/>
          </ac:spMkLst>
        </pc:spChg>
        <pc:spChg chg="add del">
          <ac:chgData name="keshav gupta" userId="93c294b2-5110-49a2-82b6-62b006d99e57" providerId="ADAL" clId="{30439171-F2B4-4B8B-8210-90A2C10A9A6F}" dt="2020-04-21T02:17:12.102" v="14" actId="26606"/>
          <ac:spMkLst>
            <pc:docMk/>
            <pc:sldMk cId="4242960957" sldId="271"/>
            <ac:spMk id="17" creationId="{3B854194-185D-494D-905C-7C7CB2E30F6E}"/>
          </ac:spMkLst>
        </pc:spChg>
        <pc:spChg chg="add del">
          <ac:chgData name="keshav gupta" userId="93c294b2-5110-49a2-82b6-62b006d99e57" providerId="ADAL" clId="{30439171-F2B4-4B8B-8210-90A2C10A9A6F}" dt="2020-04-21T02:17:12.102" v="14" actId="26606"/>
          <ac:spMkLst>
            <pc:docMk/>
            <pc:sldMk cId="4242960957" sldId="271"/>
            <ac:spMk id="19" creationId="{B4F5FA0D-0104-4987-8241-EFF7C85B88DE}"/>
          </ac:spMkLst>
        </pc:spChg>
        <pc:spChg chg="add del">
          <ac:chgData name="keshav gupta" userId="93c294b2-5110-49a2-82b6-62b006d99e57" providerId="ADAL" clId="{30439171-F2B4-4B8B-8210-90A2C10A9A6F}" dt="2020-04-21T02:17:14.628" v="16" actId="26606"/>
          <ac:spMkLst>
            <pc:docMk/>
            <pc:sldMk cId="4242960957" sldId="271"/>
            <ac:spMk id="23" creationId="{4351DFE5-F63D-4BE0-BDA9-E3EB88F01AA5}"/>
          </ac:spMkLst>
        </pc:spChg>
        <pc:spChg chg="add del">
          <ac:chgData name="keshav gupta" userId="93c294b2-5110-49a2-82b6-62b006d99e57" providerId="ADAL" clId="{30439171-F2B4-4B8B-8210-90A2C10A9A6F}" dt="2020-04-21T02:17:16.201" v="18" actId="26606"/>
          <ac:spMkLst>
            <pc:docMk/>
            <pc:sldMk cId="4242960957" sldId="271"/>
            <ac:spMk id="26" creationId="{3B854194-185D-494D-905C-7C7CB2E30F6E}"/>
          </ac:spMkLst>
        </pc:spChg>
        <pc:spChg chg="add del">
          <ac:chgData name="keshav gupta" userId="93c294b2-5110-49a2-82b6-62b006d99e57" providerId="ADAL" clId="{30439171-F2B4-4B8B-8210-90A2C10A9A6F}" dt="2020-04-21T02:17:16.201" v="18" actId="26606"/>
          <ac:spMkLst>
            <pc:docMk/>
            <pc:sldMk cId="4242960957" sldId="271"/>
            <ac:spMk id="27" creationId="{B4F5FA0D-0104-4987-8241-EFF7C85B88DE}"/>
          </ac:spMkLst>
        </pc:spChg>
        <pc:spChg chg="add del">
          <ac:chgData name="keshav gupta" userId="93c294b2-5110-49a2-82b6-62b006d99e57" providerId="ADAL" clId="{30439171-F2B4-4B8B-8210-90A2C10A9A6F}" dt="2020-04-21T02:17:42.717" v="24" actId="26606"/>
          <ac:spMkLst>
            <pc:docMk/>
            <pc:sldMk cId="4242960957" sldId="271"/>
            <ac:spMk id="30" creationId="{4351DFE5-F63D-4BE0-BDA9-E3EB88F01AA5}"/>
          </ac:spMkLst>
        </pc:spChg>
        <pc:spChg chg="add del">
          <ac:chgData name="keshav gupta" userId="93c294b2-5110-49a2-82b6-62b006d99e57" providerId="ADAL" clId="{30439171-F2B4-4B8B-8210-90A2C10A9A6F}" dt="2020-04-21T02:17:42.687" v="23" actId="26606"/>
          <ac:spMkLst>
            <pc:docMk/>
            <pc:sldMk cId="4242960957" sldId="271"/>
            <ac:spMk id="36" creationId="{D3FFFA32-D9F4-4AF9-A025-CD128AC85E32}"/>
          </ac:spMkLst>
        </pc:spChg>
        <pc:spChg chg="add">
          <ac:chgData name="keshav gupta" userId="93c294b2-5110-49a2-82b6-62b006d99e57" providerId="ADAL" clId="{30439171-F2B4-4B8B-8210-90A2C10A9A6F}" dt="2020-04-21T02:17:42.717" v="24" actId="26606"/>
          <ac:spMkLst>
            <pc:docMk/>
            <pc:sldMk cId="4242960957" sldId="271"/>
            <ac:spMk id="42" creationId="{4351DFE5-F63D-4BE0-BDA9-E3EB88F01AA5}"/>
          </ac:spMkLst>
        </pc:spChg>
        <pc:grpChg chg="add del">
          <ac:chgData name="keshav gupta" userId="93c294b2-5110-49a2-82b6-62b006d99e57" providerId="ADAL" clId="{30439171-F2B4-4B8B-8210-90A2C10A9A6F}" dt="2020-04-21T02:17:42.687" v="23" actId="26606"/>
          <ac:grpSpMkLst>
            <pc:docMk/>
            <pc:sldMk cId="4242960957" sldId="271"/>
            <ac:grpSpMk id="38" creationId="{2823A416-999C-4FA3-A853-0AE48404B5D7}"/>
          </ac:grpSpMkLst>
        </pc:grpChg>
        <pc:picChg chg="add del">
          <ac:chgData name="keshav gupta" userId="93c294b2-5110-49a2-82b6-62b006d99e57" providerId="ADAL" clId="{30439171-F2B4-4B8B-8210-90A2C10A9A6F}" dt="2020-04-21T02:17:16.221" v="19" actId="26606"/>
          <ac:picMkLst>
            <pc:docMk/>
            <pc:sldMk cId="4242960957" sldId="271"/>
            <ac:picMk id="12" creationId="{2897127E-6CEF-446C-BE87-93B7C46E49D1}"/>
          </ac:picMkLst>
        </pc:picChg>
        <pc:picChg chg="add del">
          <ac:chgData name="keshav gupta" userId="93c294b2-5110-49a2-82b6-62b006d99e57" providerId="ADAL" clId="{30439171-F2B4-4B8B-8210-90A2C10A9A6F}" dt="2020-04-21T02:17:12.102" v="14" actId="26606"/>
          <ac:picMkLst>
            <pc:docMk/>
            <pc:sldMk cId="4242960957" sldId="271"/>
            <ac:picMk id="21" creationId="{2897127E-6CEF-446C-BE87-93B7C46E49D1}"/>
          </ac:picMkLst>
        </pc:picChg>
        <pc:picChg chg="add del">
          <ac:chgData name="keshav gupta" userId="93c294b2-5110-49a2-82b6-62b006d99e57" providerId="ADAL" clId="{30439171-F2B4-4B8B-8210-90A2C10A9A6F}" dt="2020-04-21T02:17:14.628" v="16" actId="26606"/>
          <ac:picMkLst>
            <pc:docMk/>
            <pc:sldMk cId="4242960957" sldId="271"/>
            <ac:picMk id="24" creationId="{3AA16612-ACD2-4A16-8F2B-4514FD6BF28F}"/>
          </ac:picMkLst>
        </pc:picChg>
        <pc:picChg chg="add del">
          <ac:chgData name="keshav gupta" userId="93c294b2-5110-49a2-82b6-62b006d99e57" providerId="ADAL" clId="{30439171-F2B4-4B8B-8210-90A2C10A9A6F}" dt="2020-04-21T02:17:16.201" v="18" actId="26606"/>
          <ac:picMkLst>
            <pc:docMk/>
            <pc:sldMk cId="4242960957" sldId="271"/>
            <ac:picMk id="28" creationId="{2897127E-6CEF-446C-BE87-93B7C46E49D1}"/>
          </ac:picMkLst>
        </pc:picChg>
        <pc:picChg chg="add del">
          <ac:chgData name="keshav gupta" userId="93c294b2-5110-49a2-82b6-62b006d99e57" providerId="ADAL" clId="{30439171-F2B4-4B8B-8210-90A2C10A9A6F}" dt="2020-04-21T02:17:42.717" v="24" actId="26606"/>
          <ac:picMkLst>
            <pc:docMk/>
            <pc:sldMk cId="4242960957" sldId="271"/>
            <ac:picMk id="31" creationId="{3AA16612-ACD2-4A16-8F2B-4514FD6BF28F}"/>
          </ac:picMkLst>
        </pc:picChg>
        <pc:picChg chg="add">
          <ac:chgData name="keshav gupta" userId="93c294b2-5110-49a2-82b6-62b006d99e57" providerId="ADAL" clId="{30439171-F2B4-4B8B-8210-90A2C10A9A6F}" dt="2020-04-21T02:17:42.717" v="24" actId="26606"/>
          <ac:picMkLst>
            <pc:docMk/>
            <pc:sldMk cId="4242960957" sldId="271"/>
            <ac:picMk id="43" creationId="{3AA16612-ACD2-4A16-8F2B-4514FD6BF28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62E4F-2FE2-4032-B47A-E01BD4754F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0C65F2-D2D1-4212-9222-E680EDFAD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7DA50-5047-4A67-8508-7E6C8DB1B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47AC-6AF1-4224-AFAC-121A67E66347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B0218E-A223-4B7D-8A81-57BEE32B3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98491-1D4A-46FE-A599-BE3D6DB22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69D7-8CCE-4613-BE91-6CC0A456F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17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EDA04-6CE8-4419-A235-2EF031B40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F9AE0B-C53E-43BD-8C79-1A1979CB75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98609-73E3-4ECC-AAE5-316E6DB49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47AC-6AF1-4224-AFAC-121A67E66347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22AFC-A586-4441-A85E-1C7BC502E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C08DF-7B6B-424F-988E-882B6E26D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69D7-8CCE-4613-BE91-6CC0A456F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445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A3D0D9-7875-4EB7-AAA7-793080B5AF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4DEC00-D827-4ACA-8552-F19DA73749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028B0-5195-4228-9605-70EFC8DDE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47AC-6AF1-4224-AFAC-121A67E66347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4DDAA-FBFB-47E6-B2D9-13D44AB66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2379B-2A87-4547-A0C1-795F6A6BF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69D7-8CCE-4613-BE91-6CC0A456F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96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4615A-1290-4D1E-9F2F-42520FDBA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62166-D0B7-4503-AF1B-DD6D98789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9EEC51-DACC-4CF7-848B-4BA167F02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47AC-6AF1-4224-AFAC-121A67E66347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00FBA-1B27-408D-8D4E-4013E8397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5E561-C98C-4584-8EB3-8B25EDD3F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69D7-8CCE-4613-BE91-6CC0A456F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49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0CCF0-B3E3-4B50-88EA-26AA9FA79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191E7-2FA5-4A0F-97D8-8DD6FCE3F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037AE-4B12-41F2-8D0A-2939EBF73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47AC-6AF1-4224-AFAC-121A67E66347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44DC7-3B49-470B-8C68-5B470DC0C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90924-89E8-4891-B771-B69CC82C4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69D7-8CCE-4613-BE91-6CC0A456F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682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F21C8-CD29-433B-9CFA-98E86D04C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38F7E-B498-42BD-8467-ABEEC5AD0A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53FAB5-3F20-4D3C-99D1-4EFDCF1E20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9944B4-C3C5-40B8-B3AA-ADB73C442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47AC-6AF1-4224-AFAC-121A67E66347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B7B0C6-8CF5-4EBE-8A5E-8996B99C1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11E4AA-8946-4163-BC0A-9CB015E8F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69D7-8CCE-4613-BE91-6CC0A456F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02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540A3-0090-4DD1-A076-EFDB5421E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5FA03-A78F-4180-9051-0A798F334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7DA957-B79C-446F-A0B4-B15F7F85A7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4C673F-C1DA-4F15-BFE0-092BD12BE3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D74968-E995-4AAD-BADC-64D2CB700E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1DB1F6-4E67-4509-A2C9-C184E676A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47AC-6AF1-4224-AFAC-121A67E66347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3A629D-FEF0-430D-B9D8-DC298FED6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679AA4-D8B7-4FEC-9C96-50154FCBB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69D7-8CCE-4613-BE91-6CC0A456F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18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F5030-C251-4F82-ABCD-D718A9B01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61A412-49C2-4263-B668-209ACE598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47AC-6AF1-4224-AFAC-121A67E66347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30DBD-BDEC-4635-93F8-41D2EC61B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0BF5F-6599-4A5F-AAB5-A37638D51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69D7-8CCE-4613-BE91-6CC0A456F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759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773E40-A462-48F1-BB6B-6D1DD32A7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47AC-6AF1-4224-AFAC-121A67E66347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0A3369-F838-4AF7-968B-D32822ED9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1157B6-8079-46D5-8D7B-862ED47F7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69D7-8CCE-4613-BE91-6CC0A456F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755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13B86-E380-43A9-90CF-AFAB86923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A8BFE-5AF1-40F9-9DED-F4C4329A5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27033-7900-4473-BB2A-4E8E08FCDB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9708A7-D941-404E-800C-FF1C9525F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47AC-6AF1-4224-AFAC-121A67E66347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AD937D-5C51-433E-BDD6-0B73055E4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3B0168-AB92-4B5F-84E8-8AA40A967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69D7-8CCE-4613-BE91-6CC0A456F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456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7BCE3-8CDB-4923-83FE-DCD80FB71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A1B1E1-96D2-4711-94A8-9570DA9A6F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975763-C445-4EFC-90EC-2898A92560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958C9-B85B-4F83-AE8E-EA2BB50C7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47AC-6AF1-4224-AFAC-121A67E66347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77BB1D-0577-490A-AA5F-75FA27F84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3AC9C0-EA1E-4A48-B2A1-63A77A28E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A69D7-8CCE-4613-BE91-6CC0A456F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567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97A585-951B-4981-8965-7034F274C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8C5E44-E1E4-4FAE-8B34-E3323A2B0E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5D537-DF60-466E-A39B-5746D038A8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B47AC-6AF1-4224-AFAC-121A67E66347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519BA-8A27-4B9D-8956-82ADB2B1D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819FB-96FE-47D9-8853-C88340D71D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A69D7-8CCE-4613-BE91-6CC0A456F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53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emexpo.org/Logos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neu-mis-info6150-spring-2020/final-project-semicolon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dutechdebate.org/oer-and-digital-divide/do-open-educational-resources-actually-increase-the-digital-divide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File:Northeastern_Shillman_Hall.jp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yanyothernerd.com/2017/01/my-educational-autobiography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isc.ac.uk/blog/theres-no-such-thing-as-a-bad-blog-22-sep-2015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3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: Shape 15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4BAC51E3-DF34-4D1B-A445-D646F2BAA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381" y="1176793"/>
            <a:ext cx="4548146" cy="454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097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A96A0-93E1-4D00-9F66-B25C02EB9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729" y="640263"/>
            <a:ext cx="3660327" cy="13449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/>
              <a:t>Profile settings</a:t>
            </a:r>
            <a:br>
              <a:rPr lang="en-US" sz="4000"/>
            </a:br>
            <a:endParaRPr lang="en-US" sz="40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C9E83AF-030E-4F9E-A53E-41FDC8659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85800" y="480060"/>
            <a:ext cx="6592824" cy="5737860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screenshot of a computer on a cloudy day&#10;&#10;Description automatically generated">
            <a:extLst>
              <a:ext uri="{FF2B5EF4-FFF2-40B4-BE49-F238E27FC236}">
                <a16:creationId xmlns:a16="http://schemas.microsoft.com/office/drawing/2014/main" id="{3FEC9957-4B16-4500-B553-FE3C154533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4" r="18137"/>
          <a:stretch/>
        </p:blipFill>
        <p:spPr>
          <a:xfrm>
            <a:off x="699516" y="495300"/>
            <a:ext cx="6565392" cy="5705856"/>
          </a:xfrm>
          <a:prstGeom prst="rect">
            <a:avLst/>
          </a:prstGeom>
        </p:spPr>
      </p:pic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937525EF-099C-4171-97CE-62AC16420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8034" y="2121762"/>
            <a:ext cx="3657600" cy="4092771"/>
          </a:xfrm>
        </p:spPr>
        <p:txBody>
          <a:bodyPr>
            <a:normAutofit/>
          </a:bodyPr>
          <a:lstStyle/>
          <a:p>
            <a:r>
              <a:rPr lang="en-US" sz="1800" dirty="0"/>
              <a:t>User is able to update his profile.</a:t>
            </a:r>
          </a:p>
          <a:p>
            <a:r>
              <a:rPr lang="en-US" sz="1800" dirty="0"/>
              <a:t>User can add bio, change password, and profile image. </a:t>
            </a:r>
          </a:p>
          <a:p>
            <a:r>
              <a:rPr lang="en-US" sz="1800" dirty="0"/>
              <a:t>User can logout from here as well.</a:t>
            </a:r>
          </a:p>
        </p:txBody>
      </p:sp>
    </p:spTree>
    <p:extLst>
      <p:ext uri="{BB962C8B-B14F-4D97-AF65-F5344CB8AC3E}">
        <p14:creationId xmlns:p14="http://schemas.microsoft.com/office/powerpoint/2010/main" val="2919822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9DAF3-AD5F-4979-BCF1-5903E4E84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729" y="640263"/>
            <a:ext cx="3660327" cy="1344975"/>
          </a:xfrm>
        </p:spPr>
        <p:txBody>
          <a:bodyPr>
            <a:normAutofit/>
          </a:bodyPr>
          <a:lstStyle/>
          <a:p>
            <a:r>
              <a:rPr lang="en-US" sz="4000" dirty="0"/>
              <a:t>User Profile Page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9E83AF-030E-4F9E-A53E-41FDC8659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85800" y="480060"/>
            <a:ext cx="6592824" cy="5737860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7FC40C5-F18A-4DCF-B2C7-5E151A3C98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5" r="17866"/>
          <a:stretch/>
        </p:blipFill>
        <p:spPr>
          <a:xfrm>
            <a:off x="699516" y="495300"/>
            <a:ext cx="6565392" cy="5705856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1C58D58-646A-4BC4-989B-950C317A9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8034" y="2121762"/>
            <a:ext cx="3657600" cy="4092771"/>
          </a:xfrm>
        </p:spPr>
        <p:txBody>
          <a:bodyPr>
            <a:normAutofit/>
          </a:bodyPr>
          <a:lstStyle/>
          <a:p>
            <a:r>
              <a:rPr lang="en-US" sz="1800" dirty="0"/>
              <a:t>User can navigate to his profile page.</a:t>
            </a:r>
          </a:p>
          <a:p>
            <a:r>
              <a:rPr lang="en-US" sz="1800" dirty="0"/>
              <a:t>User can see what he has posted in My Articles.</a:t>
            </a:r>
          </a:p>
          <a:p>
            <a:r>
              <a:rPr lang="en-US" sz="1800" dirty="0"/>
              <a:t>User can see all the articles he has favorited in Favorite Articles.</a:t>
            </a:r>
          </a:p>
          <a:p>
            <a:r>
              <a:rPr lang="en-US" sz="1800" dirty="0"/>
              <a:t>User can also edit their articles and as well as delete them.</a:t>
            </a:r>
          </a:p>
        </p:txBody>
      </p:sp>
    </p:spTree>
    <p:extLst>
      <p:ext uri="{BB962C8B-B14F-4D97-AF65-F5344CB8AC3E}">
        <p14:creationId xmlns:p14="http://schemas.microsoft.com/office/powerpoint/2010/main" val="4245499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8D36A-5695-45B3-862C-80D50DD29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2944" y="365125"/>
            <a:ext cx="3800856" cy="1325563"/>
          </a:xfrm>
        </p:spPr>
        <p:txBody>
          <a:bodyPr>
            <a:normAutofit/>
          </a:bodyPr>
          <a:lstStyle/>
          <a:p>
            <a:r>
              <a:rPr lang="en-US"/>
              <a:t>Search By Tags</a:t>
            </a:r>
            <a:endParaRPr lang="en-US" dirty="0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0A89961-A514-4B94-B6AB-9021266F14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0" r="15170"/>
          <a:stretch/>
        </p:blipFill>
        <p:spPr>
          <a:xfrm>
            <a:off x="838200" y="1904281"/>
            <a:ext cx="6233160" cy="427268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09EEA4D-5C9D-4728-BAE4-BBCF739B6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2944" y="1825625"/>
            <a:ext cx="3800856" cy="4351338"/>
          </a:xfrm>
        </p:spPr>
        <p:txBody>
          <a:bodyPr>
            <a:normAutofit/>
          </a:bodyPr>
          <a:lstStyle/>
          <a:p>
            <a:r>
              <a:rPr lang="en-US" sz="2000" dirty="0"/>
              <a:t>User can search articles using tags.</a:t>
            </a:r>
          </a:p>
        </p:txBody>
      </p:sp>
    </p:spTree>
    <p:extLst>
      <p:ext uri="{BB962C8B-B14F-4D97-AF65-F5344CB8AC3E}">
        <p14:creationId xmlns:p14="http://schemas.microsoft.com/office/powerpoint/2010/main" val="1530947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80FD4-25F6-4FAE-8FBC-FB8AC1568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729" y="640263"/>
            <a:ext cx="3660327" cy="13449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dirty="0"/>
              <a:t>Technologies</a:t>
            </a:r>
          </a:p>
        </p:txBody>
      </p:sp>
      <p:sp>
        <p:nvSpPr>
          <p:cNvPr id="31" name="Rectangle 28">
            <a:extLst>
              <a:ext uri="{FF2B5EF4-FFF2-40B4-BE49-F238E27FC236}">
                <a16:creationId xmlns:a16="http://schemas.microsoft.com/office/drawing/2014/main" id="{9C9E83AF-030E-4F9E-A53E-41FDC8659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85800" y="480060"/>
            <a:ext cx="6592824" cy="5737860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A91B8BC0-9F50-4E2A-AC1B-015FF50469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6679" r="-3" b="6411"/>
          <a:stretch/>
        </p:blipFill>
        <p:spPr>
          <a:xfrm>
            <a:off x="699516" y="495300"/>
            <a:ext cx="6565392" cy="5705856"/>
          </a:xfrm>
          <a:prstGeom prst="rect">
            <a:avLst/>
          </a:prstGeom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752A218-2A57-4137-85F2-402EEC19D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8034" y="2121762"/>
            <a:ext cx="3657600" cy="40927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b="1" dirty="0"/>
              <a:t>Backend</a:t>
            </a:r>
          </a:p>
          <a:p>
            <a:r>
              <a:rPr lang="en-US" sz="1900" dirty="0"/>
              <a:t>NodeJS</a:t>
            </a:r>
          </a:p>
          <a:p>
            <a:r>
              <a:rPr lang="en-US" sz="1900" dirty="0" err="1"/>
              <a:t>ExpressJS</a:t>
            </a:r>
            <a:endParaRPr lang="en-US" sz="1900" dirty="0"/>
          </a:p>
          <a:p>
            <a:r>
              <a:rPr lang="en-US" sz="1900" dirty="0"/>
              <a:t>MongoDB, Mongoose</a:t>
            </a:r>
          </a:p>
          <a:p>
            <a:r>
              <a:rPr lang="en-US" sz="1900" dirty="0"/>
              <a:t>JWT</a:t>
            </a:r>
          </a:p>
          <a:p>
            <a:pPr marL="0" indent="0">
              <a:buNone/>
            </a:pPr>
            <a:r>
              <a:rPr lang="en-US" sz="1900" b="1" dirty="0"/>
              <a:t>Frontend</a:t>
            </a:r>
          </a:p>
          <a:p>
            <a:r>
              <a:rPr lang="en-US" sz="1900" dirty="0"/>
              <a:t>Angular</a:t>
            </a:r>
          </a:p>
          <a:p>
            <a:r>
              <a:rPr lang="en-US" sz="1900" dirty="0"/>
              <a:t>Angular Material</a:t>
            </a:r>
          </a:p>
          <a:p>
            <a:r>
              <a:rPr lang="en-US" sz="1900" dirty="0"/>
              <a:t>SCSS</a:t>
            </a:r>
          </a:p>
          <a:p>
            <a:pPr marL="0" indent="0">
              <a:buNone/>
            </a:pPr>
            <a:endParaRPr lang="en-US" sz="1800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80AF9-BA8F-446C-85C8-D18903F67C0C}"/>
              </a:ext>
            </a:extLst>
          </p:cNvPr>
          <p:cNvSpPr txBox="1"/>
          <p:nvPr/>
        </p:nvSpPr>
        <p:spPr>
          <a:xfrm>
            <a:off x="4824816" y="6001101"/>
            <a:ext cx="244009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stemexpo.org/Logo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523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3ECE2B-EEAF-43F7-BCB0-06470018B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Future Scope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37E05BCA-4608-4A3B-A36B-67C1A7980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Implementing direct messaging between users who follow each other.</a:t>
            </a:r>
          </a:p>
          <a:p>
            <a:r>
              <a:rPr lang="en-US" sz="2400" dirty="0">
                <a:solidFill>
                  <a:srgbClr val="000000"/>
                </a:solidFill>
              </a:rPr>
              <a:t>Implementing user search by username.</a:t>
            </a:r>
          </a:p>
        </p:txBody>
      </p:sp>
    </p:spTree>
    <p:extLst>
      <p:ext uri="{BB962C8B-B14F-4D97-AF65-F5344CB8AC3E}">
        <p14:creationId xmlns:p14="http://schemas.microsoft.com/office/powerpoint/2010/main" val="3569494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35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37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94A04C-A97C-4ABB-98A6-FD01C6970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01DDC-B854-4CA2-BBFF-479A2A733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https://www.sitepoint.com/user-authentication-mean-stack/</a:t>
            </a:r>
          </a:p>
          <a:p>
            <a:r>
              <a:rPr lang="en-US" sz="2000" dirty="0">
                <a:solidFill>
                  <a:srgbClr val="000000"/>
                </a:solidFill>
              </a:rPr>
              <a:t>https://www.djamware.com/post/5b00bb9180aca726dee1fd6d/mean-stack-angular-6-crud-web-application</a:t>
            </a:r>
          </a:p>
          <a:p>
            <a:r>
              <a:rPr lang="en-US" sz="2000" dirty="0"/>
              <a:t>https://www.positronx.io/angular-jwt-user-authentication-tutorial/</a:t>
            </a:r>
          </a:p>
          <a:p>
            <a:r>
              <a:rPr lang="en-US" sz="2000" dirty="0"/>
              <a:t>https://loiane.com/2017/08/angular-hide-navbar-login-page/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960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89D4BC-5170-4A4D-AAE8-189D2C27F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Members</a:t>
            </a:r>
          </a:p>
        </p:txBody>
      </p:sp>
      <p:sp>
        <p:nvSpPr>
          <p:cNvPr id="36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F47B3DF-EC63-4E24-9E56-79F9899AFB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9" b="1"/>
          <a:stretch/>
        </p:blipFill>
        <p:spPr>
          <a:xfrm>
            <a:off x="530944" y="1629089"/>
            <a:ext cx="3458640" cy="3620021"/>
          </a:xfrm>
          <a:prstGeom prst="rect">
            <a:avLst/>
          </a:prstGeom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8A3A6D9-D046-4F81-9869-0DE044A60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104" y="1796370"/>
            <a:ext cx="4977578" cy="2108738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algn="just"/>
            <a:r>
              <a:rPr lang="en-US" sz="2000" dirty="0" err="1">
                <a:solidFill>
                  <a:srgbClr val="000000"/>
                </a:solidFill>
              </a:rPr>
              <a:t>Shalvi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Kubal</a:t>
            </a:r>
            <a:endParaRPr lang="en-US" sz="2000" dirty="0">
              <a:solidFill>
                <a:srgbClr val="000000"/>
              </a:solidFill>
            </a:endParaRPr>
          </a:p>
          <a:p>
            <a:pPr algn="just"/>
            <a:r>
              <a:rPr lang="en-US" sz="2000" dirty="0">
                <a:solidFill>
                  <a:srgbClr val="000000"/>
                </a:solidFill>
              </a:rPr>
              <a:t>Sumesh </a:t>
            </a:r>
            <a:r>
              <a:rPr lang="en-US" sz="2000" dirty="0" err="1">
                <a:solidFill>
                  <a:srgbClr val="000000"/>
                </a:solidFill>
              </a:rPr>
              <a:t>Harale</a:t>
            </a:r>
            <a:endParaRPr lang="en-US" sz="2000" dirty="0">
              <a:solidFill>
                <a:srgbClr val="000000"/>
              </a:solidFill>
            </a:endParaRPr>
          </a:p>
          <a:p>
            <a:pPr algn="just"/>
            <a:r>
              <a:rPr lang="en-US" sz="2000" dirty="0" err="1">
                <a:solidFill>
                  <a:srgbClr val="000000"/>
                </a:solidFill>
              </a:rPr>
              <a:t>Vardhana</a:t>
            </a:r>
            <a:r>
              <a:rPr lang="en-US" sz="2000" dirty="0">
                <a:solidFill>
                  <a:srgbClr val="000000"/>
                </a:solidFill>
              </a:rPr>
              <a:t> Vinod Bhatt</a:t>
            </a:r>
          </a:p>
          <a:p>
            <a:pPr algn="just"/>
            <a:r>
              <a:rPr lang="en-US" sz="2000" dirty="0">
                <a:solidFill>
                  <a:srgbClr val="000000"/>
                </a:solidFill>
              </a:rPr>
              <a:t>Keshav Gupta</a:t>
            </a:r>
          </a:p>
        </p:txBody>
      </p:sp>
    </p:spTree>
    <p:extLst>
      <p:ext uri="{BB962C8B-B14F-4D97-AF65-F5344CB8AC3E}">
        <p14:creationId xmlns:p14="http://schemas.microsoft.com/office/powerpoint/2010/main" val="3048657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8">
            <a:extLst>
              <a:ext uri="{FF2B5EF4-FFF2-40B4-BE49-F238E27FC236}">
                <a16:creationId xmlns:a16="http://schemas.microsoft.com/office/drawing/2014/main" id="{72BC1E91-B473-4382-9E89-9A895881E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0">
            <a:extLst>
              <a:ext uri="{FF2B5EF4-FFF2-40B4-BE49-F238E27FC236}">
                <a16:creationId xmlns:a16="http://schemas.microsoft.com/office/drawing/2014/main" id="{A9270323-9616-4384-857D-E86B78272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A3838D5-9565-4601-BAC3-D1B5BDB8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2">
              <a:extLst>
                <a:ext uri="{FF2B5EF4-FFF2-40B4-BE49-F238E27FC236}">
                  <a16:creationId xmlns:a16="http://schemas.microsoft.com/office/drawing/2014/main" id="{3349A4B8-3246-4579-922E-FE1155C7F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24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AF75EF-416F-464B-9037-C3BC144B0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75" y="847827"/>
            <a:ext cx="5408813" cy="1169585"/>
          </a:xfrm>
        </p:spPr>
        <p:txBody>
          <a:bodyPr anchor="b">
            <a:normAutofit/>
          </a:bodyPr>
          <a:lstStyle/>
          <a:p>
            <a:r>
              <a:rPr lang="en-US" sz="4000"/>
              <a:t>THANK YOU</a:t>
            </a: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6CC69CF5-42ED-4860-91B2-8EB006AE49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9265" y="774285"/>
            <a:ext cx="2002536" cy="2002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EF7E74-76EF-4B3F-8E71-147EDB8D0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6493" y="3073832"/>
            <a:ext cx="871390" cy="871390"/>
          </a:xfrm>
          <a:prstGeom prst="rect">
            <a:avLst/>
          </a:prstGeom>
        </p:spPr>
      </p:pic>
      <p:sp>
        <p:nvSpPr>
          <p:cNvPr id="33" name="Rectangle 26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57331" y="2188548"/>
            <a:ext cx="5041025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A1E193-2410-40BF-A766-A4C41B2D18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6346" y="2951018"/>
            <a:ext cx="3205229" cy="320522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126C6-8768-4A09-8EDA-793902A93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786" y="2508105"/>
            <a:ext cx="5408813" cy="363249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hlinkClick r:id="rId6"/>
              </a:rPr>
              <a:t>https://github.com/neu-mis-info6150-spring-2020/final-project-semicolon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42053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543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B9B923-10FD-4FE4-BC5A-A19F629B3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High Tower Text" panose="02040502050506030303" pitchFamily="18" charset="0"/>
                <a:cs typeface="Aharoni" panose="020B0604020202020204" pitchFamily="2" charset="-79"/>
              </a:rPr>
              <a:t>A simple online knowledge sharing portal designed to discuss and share the educational articles among university students. </a:t>
            </a: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food&#10;&#10;Description automatically generated">
            <a:extLst>
              <a:ext uri="{FF2B5EF4-FFF2-40B4-BE49-F238E27FC236}">
                <a16:creationId xmlns:a16="http://schemas.microsoft.com/office/drawing/2014/main" id="{9B21F900-61A5-4051-82EA-A8153B2557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3763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04651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E08C26-64D4-4680-B405-78074D148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IN">
                <a:solidFill>
                  <a:srgbClr val="000000"/>
                </a:solidFill>
              </a:rPr>
              <a:t>Contents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7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Content Placeholder 7" descr="A large tree in front of a building&#10;&#10;Description automatically generated">
            <a:extLst>
              <a:ext uri="{FF2B5EF4-FFF2-40B4-BE49-F238E27FC236}">
                <a16:creationId xmlns:a16="http://schemas.microsoft.com/office/drawing/2014/main" id="{C28FD170-5F25-4BBD-90E1-B5C20E67EE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6139" r="13158" b="-1"/>
          <a:stretch/>
        </p:blipFill>
        <p:spPr>
          <a:xfrm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AC65BC1-3479-4D76-86CA-5B7919E81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>
                <a:solidFill>
                  <a:srgbClr val="000000"/>
                </a:solidFill>
              </a:rPr>
              <a:t>Project Statement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>
                <a:solidFill>
                  <a:srgbClr val="000000"/>
                </a:solidFill>
              </a:rPr>
              <a:t>Functionalities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>
                <a:solidFill>
                  <a:srgbClr val="000000"/>
                </a:solidFill>
              </a:rPr>
              <a:t>Use cases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>
                <a:solidFill>
                  <a:srgbClr val="000000"/>
                </a:solidFill>
              </a:rPr>
              <a:t>Technologies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>
                <a:solidFill>
                  <a:srgbClr val="000000"/>
                </a:solidFill>
              </a:rPr>
              <a:t>Future Scope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>
                <a:solidFill>
                  <a:srgbClr val="000000"/>
                </a:solidFill>
              </a:rPr>
              <a:t>References </a:t>
            </a:r>
          </a:p>
          <a:p>
            <a:endParaRPr lang="en-US" sz="2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885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FE580A-7223-441C-A181-6F3DC4811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IN" dirty="0">
                <a:solidFill>
                  <a:srgbClr val="000000"/>
                </a:solidFill>
              </a:rPr>
              <a:t>Project Statement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0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09E5BCD1-D2E7-4544-ABC0-C84D8F7C8B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238" r="1977" b="-3"/>
          <a:stretch/>
        </p:blipFill>
        <p:spPr>
          <a:xfrm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E23C9E2B-3EA8-43EE-BA42-6334F83A5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Husky-Learn is an application that will provide students to share their experiences and knowledge gained about the courses they have pursued while graduating. This is a hassle-free application that will allow users to post new articles and read other articles posted by other users, follow the other users, add the articles to their favorite list.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255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672DBA-6DFC-4E99-80F9-46426776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IN" dirty="0">
                <a:solidFill>
                  <a:srgbClr val="000000"/>
                </a:solidFill>
              </a:rPr>
              <a:t>Functionalities</a:t>
            </a:r>
            <a:br>
              <a:rPr lang="en-IN" dirty="0">
                <a:solidFill>
                  <a:srgbClr val="000000"/>
                </a:solidFill>
              </a:rPr>
            </a:b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4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close up of a computer&#10;&#10;Description automatically generated">
            <a:extLst>
              <a:ext uri="{FF2B5EF4-FFF2-40B4-BE49-F238E27FC236}">
                <a16:creationId xmlns:a16="http://schemas.microsoft.com/office/drawing/2014/main" id="{20BAB771-46A0-483D-9216-D4BC03C2B8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7290" r="35416" b="-2"/>
          <a:stretch/>
        </p:blipFill>
        <p:spPr>
          <a:xfrm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F63A6D4-E3BC-457E-8CC2-E8233C1D5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006600"/>
            <a:ext cx="4977578" cy="4054371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2000" dirty="0"/>
              <a:t>Login and Registration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/>
              <a:t>Post Articles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/>
              <a:t>View Posted Articles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/>
              <a:t>Update Posted Articles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/>
              <a:t>View Favourite Articles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/>
              <a:t>View other User Profiles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/>
              <a:t>Update Profile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/>
              <a:t>Post a comment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/>
              <a:t>Delete a comment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457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4A2E7-03FA-4440-A0E5-98ED84B6E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729" y="640263"/>
            <a:ext cx="3660327" cy="13449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IN" sz="3400" dirty="0"/>
              <a:t>Sign Up</a:t>
            </a:r>
            <a:br>
              <a:rPr lang="en-IN" sz="3400" dirty="0"/>
            </a:br>
            <a:endParaRPr lang="en-US" sz="34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C9E83AF-030E-4F9E-A53E-41FDC8659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85800" y="480060"/>
            <a:ext cx="6592824" cy="5737860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83D825-EB73-434B-9A69-500503A806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5" r="18556" b="1"/>
          <a:stretch/>
        </p:blipFill>
        <p:spPr>
          <a:xfrm>
            <a:off x="699516" y="495300"/>
            <a:ext cx="6565392" cy="5705856"/>
          </a:xfrm>
          <a:prstGeom prst="rect">
            <a:avLst/>
          </a:prstGeom>
        </p:spPr>
      </p:pic>
      <p:sp>
        <p:nvSpPr>
          <p:cNvPr id="34" name="Content Placeholder 23">
            <a:extLst>
              <a:ext uri="{FF2B5EF4-FFF2-40B4-BE49-F238E27FC236}">
                <a16:creationId xmlns:a16="http://schemas.microsoft.com/office/drawing/2014/main" id="{64FA14D4-8D4D-4095-B877-7F14C36C8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8034" y="2121762"/>
            <a:ext cx="3657600" cy="4092771"/>
          </a:xfrm>
        </p:spPr>
        <p:txBody>
          <a:bodyPr>
            <a:normAutofit/>
          </a:bodyPr>
          <a:lstStyle/>
          <a:p>
            <a:r>
              <a:rPr lang="en-IN" sz="1800" dirty="0"/>
              <a:t>User is able to Register to the application successfully.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12594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674E8-9890-4E2C-B07A-FD8EE1E35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729" y="640263"/>
            <a:ext cx="3660327" cy="13449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/>
              <a:t>Sign In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9E83AF-030E-4F9E-A53E-41FDC8659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85800" y="480060"/>
            <a:ext cx="6592824" cy="5737860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AECCF4F-EAE4-4677-B8D3-D245AA76B9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1" r="17851"/>
          <a:stretch/>
        </p:blipFill>
        <p:spPr>
          <a:xfrm>
            <a:off x="699516" y="495300"/>
            <a:ext cx="6565392" cy="5705856"/>
          </a:xfrm>
          <a:prstGeom prst="rect">
            <a:avLst/>
          </a:prstGeom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EEE84BBE-7137-4DB8-B23D-16D7A438D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8034" y="2121762"/>
            <a:ext cx="3657600" cy="4092771"/>
          </a:xfrm>
        </p:spPr>
        <p:txBody>
          <a:bodyPr>
            <a:normAutofit/>
          </a:bodyPr>
          <a:lstStyle/>
          <a:p>
            <a:r>
              <a:rPr lang="en-IN" sz="1800" dirty="0"/>
              <a:t>After Signing Up user is able to login for proceeding with the further actions</a:t>
            </a:r>
            <a:r>
              <a:rPr lang="en-IN" sz="1400" dirty="0"/>
              <a:t>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34709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1282F-A141-40BF-ACB0-FA8F700F5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729" y="640263"/>
            <a:ext cx="3660327" cy="13449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/>
              <a:t>Home Page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9E83AF-030E-4F9E-A53E-41FDC8659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85800" y="480060"/>
            <a:ext cx="6592824" cy="5737860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868019-C111-4986-97BF-999F72A16F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6" r="17485" b="1"/>
          <a:stretch/>
        </p:blipFill>
        <p:spPr>
          <a:xfrm>
            <a:off x="699516" y="495300"/>
            <a:ext cx="6565392" cy="5705856"/>
          </a:xfrm>
          <a:prstGeom prst="rect">
            <a:avLst/>
          </a:prstGeom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6D3C0596-36C6-4C2F-8CD5-EC265751A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8034" y="2121762"/>
            <a:ext cx="3657600" cy="4092771"/>
          </a:xfrm>
        </p:spPr>
        <p:txBody>
          <a:bodyPr>
            <a:normAutofit/>
          </a:bodyPr>
          <a:lstStyle/>
          <a:p>
            <a:r>
              <a:rPr lang="en-US" sz="1800"/>
              <a:t>User can see all the posts on the home page but cannot comment and add the post to their favorites before signing up.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2160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76C16-6B8E-4A95-8336-A79770FAE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729" y="640263"/>
            <a:ext cx="3660327" cy="1344975"/>
          </a:xfrm>
        </p:spPr>
        <p:txBody>
          <a:bodyPr>
            <a:normAutofit/>
          </a:bodyPr>
          <a:lstStyle/>
          <a:p>
            <a:r>
              <a:rPr lang="en-US" sz="4000"/>
              <a:t>Post Articles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9E83AF-030E-4F9E-A53E-41FDC8659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85800" y="480060"/>
            <a:ext cx="6592824" cy="5737860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B5AA10-9683-4470-8893-0CE6DC6BA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7" r="17297" b="1"/>
          <a:stretch/>
        </p:blipFill>
        <p:spPr>
          <a:xfrm>
            <a:off x="699516" y="495300"/>
            <a:ext cx="6565392" cy="5705856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BCA19D-F7EB-4BBE-8E30-514543271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8034" y="2121762"/>
            <a:ext cx="3657600" cy="4092771"/>
          </a:xfrm>
        </p:spPr>
        <p:txBody>
          <a:bodyPr>
            <a:normAutofit/>
          </a:bodyPr>
          <a:lstStyle/>
          <a:p>
            <a:r>
              <a:rPr lang="en-US" sz="1800" dirty="0"/>
              <a:t>User is able to post articles here.</a:t>
            </a:r>
          </a:p>
          <a:p>
            <a:r>
              <a:rPr lang="en-US" sz="1800" dirty="0"/>
              <a:t>User must enter the article title, description and the passage. To submit the article.</a:t>
            </a:r>
          </a:p>
        </p:txBody>
      </p:sp>
    </p:spTree>
    <p:extLst>
      <p:ext uri="{BB962C8B-B14F-4D97-AF65-F5344CB8AC3E}">
        <p14:creationId xmlns:p14="http://schemas.microsoft.com/office/powerpoint/2010/main" val="2767100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E9DD3EF57463B43BCC17C336A6CF25F" ma:contentTypeVersion="10" ma:contentTypeDescription="Create a new document." ma:contentTypeScope="" ma:versionID="6fb0c47a2b66c9f5c654cf3b8d3c2b15">
  <xsd:schema xmlns:xsd="http://www.w3.org/2001/XMLSchema" xmlns:xs="http://www.w3.org/2001/XMLSchema" xmlns:p="http://schemas.microsoft.com/office/2006/metadata/properties" xmlns:ns3="20292182-6b98-48fe-a207-a01b7ef32d92" targetNamespace="http://schemas.microsoft.com/office/2006/metadata/properties" ma:root="true" ma:fieldsID="a230e3ed67c6b5c1f2074ab68bfbb97c" ns3:_="">
    <xsd:import namespace="20292182-6b98-48fe-a207-a01b7ef32d9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292182-6b98-48fe-a207-a01b7ef32d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F3608FE-0C8A-4168-9BAB-74AF3BCAF15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260106F-3954-4823-8794-A3E53C2AA5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0292182-6b98-48fe-a207-a01b7ef32d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E03CBD5-2984-4665-8A52-CA6FCD55C0C7}">
  <ds:schemaRefs>
    <ds:schemaRef ds:uri="http://schemas.microsoft.com/office/infopath/2007/PartnerControls"/>
    <ds:schemaRef ds:uri="http://purl.org/dc/terms/"/>
    <ds:schemaRef ds:uri="http://purl.org/dc/elements/1.1/"/>
    <ds:schemaRef ds:uri="http://schemas.microsoft.com/office/2006/metadata/properties"/>
    <ds:schemaRef ds:uri="http://schemas.microsoft.com/office/2006/documentManagement/types"/>
    <ds:schemaRef ds:uri="20292182-6b98-48fe-a207-a01b7ef32d92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392</Words>
  <Application>Microsoft Office PowerPoint</Application>
  <PresentationFormat>Widescreen</PresentationFormat>
  <Paragraphs>68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High Tower Text</vt:lpstr>
      <vt:lpstr>Wingdings</vt:lpstr>
      <vt:lpstr>Office Theme</vt:lpstr>
      <vt:lpstr>PowerPoint Presentation</vt:lpstr>
      <vt:lpstr>A simple online knowledge sharing portal designed to discuss and share the educational articles among university students. </vt:lpstr>
      <vt:lpstr>Contents</vt:lpstr>
      <vt:lpstr>Project Statement</vt:lpstr>
      <vt:lpstr>Functionalities </vt:lpstr>
      <vt:lpstr>Sign Up </vt:lpstr>
      <vt:lpstr>Sign In</vt:lpstr>
      <vt:lpstr>Home Page</vt:lpstr>
      <vt:lpstr>Post Articles</vt:lpstr>
      <vt:lpstr>Profile settings </vt:lpstr>
      <vt:lpstr>User Profile Page</vt:lpstr>
      <vt:lpstr>Search By Tags</vt:lpstr>
      <vt:lpstr>Technologies</vt:lpstr>
      <vt:lpstr>Future Scope</vt:lpstr>
      <vt:lpstr>References</vt:lpstr>
      <vt:lpstr>Members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keshav gupta</dc:creator>
  <cp:lastModifiedBy>keshav gupta</cp:lastModifiedBy>
  <cp:revision>2</cp:revision>
  <dcterms:created xsi:type="dcterms:W3CDTF">2020-04-21T16:43:10Z</dcterms:created>
  <dcterms:modified xsi:type="dcterms:W3CDTF">2020-04-21T19:17:14Z</dcterms:modified>
</cp:coreProperties>
</file>